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4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44"/>
    <a:srgbClr val="D3A90F"/>
    <a:srgbClr val="003F4C"/>
    <a:srgbClr val="1D3A00"/>
    <a:srgbClr val="5EEC3C"/>
    <a:srgbClr val="990099"/>
    <a:srgbClr val="CC0099"/>
    <a:srgbClr val="FE9202"/>
    <a:srgbClr val="007033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 autoAdjust="0"/>
    <p:restoredTop sz="94660"/>
  </p:normalViewPr>
  <p:slideViewPr>
    <p:cSldViewPr>
      <p:cViewPr varScale="1">
        <p:scale>
          <a:sx n="100" d="100"/>
          <a:sy n="100" d="100"/>
        </p:scale>
        <p:origin x="72" y="9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89E0E-FB05-4BE0-9305-836F5A3D5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1884577"/>
            <a:ext cx="8398775" cy="137434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236DD4-3549-4761-9D29-7A0B8D8A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9" y="102393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0FF375-3B8E-4AF6-A1CC-0F3E3B3FC77B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FCAB5B-A4CC-90D2-75B9-DCE57D8A63BF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0CDE889-9A55-9AD3-C319-46705BBE4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65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0765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65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33B7A8-4356-4412-9D04-D19BE18F2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0147" y="0"/>
            <a:ext cx="1413853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C5977EB-469E-41A3-B28C-F200DF6CFE16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EBB131-17C5-F672-CE29-935C84DEAC46}"/>
              </a:ext>
            </a:extLst>
          </p:cNvPr>
          <p:cNvSpPr/>
          <p:nvPr userDrawn="1"/>
        </p:nvSpPr>
        <p:spPr>
          <a:xfrm>
            <a:off x="4450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71028C9-BD2A-1106-6BBC-040419428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10698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69858"/>
          </a:xfrm>
        </p:spPr>
        <p:txBody>
          <a:bodyPr/>
          <a:lstStyle>
            <a:lvl1pPr algn="l"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algn="l"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algn="l"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algn="l"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0B0E7-305D-4871-B140-30CD97CC2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7D5264A-E936-4BB6-B65A-23E6CCC1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4745"/>
            <a:ext cx="8856890" cy="85725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BEC1FE-8554-430B-88A3-0B3F900A2669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7085-737B-E83C-F81A-1B79E3F45825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1B83C89-A445-AA54-A1FE-ABA6BCBD9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6260906" cy="3664920"/>
          </a:xfr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F6D757-1D50-497C-A912-CA80B9EFC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0147" y="0"/>
            <a:ext cx="1413853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BCEB19-E76A-4534-9BD3-435B028F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4745"/>
            <a:ext cx="8856890" cy="85725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1A13AD-93B0-47F1-AFA8-FDBB9DAF949E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C798E-B01B-BFFB-4347-03F05F7FDA92}"/>
              </a:ext>
            </a:extLst>
          </p:cNvPr>
          <p:cNvSpPr/>
          <p:nvPr userDrawn="1"/>
        </p:nvSpPr>
        <p:spPr>
          <a:xfrm>
            <a:off x="4450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5BEEDA8-C377-EEA9-35D9-1E66C87D6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10698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CDC01B-579B-41EE-AF5A-28D45B85A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8" b="23075"/>
          <a:stretch/>
        </p:blipFill>
        <p:spPr>
          <a:xfrm>
            <a:off x="-16260" y="0"/>
            <a:ext cx="9160260" cy="282391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64AF539-FDE4-464D-9B9A-32BFD1033024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8EB333-0731-DBEA-0840-43FA606A8E49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2869D27-55ED-48F0-4EEF-D21A85899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CE38D8-F040-43D0-9DC0-2CD977369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34745"/>
            <a:ext cx="8856890" cy="85725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509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509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C19E4D6-EE0A-45FE-A1CA-87CC8C3175AF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94EB60-535D-DE3A-6758-7817C18F9436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791E927-896C-499F-A980-87A9F5D78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34A15A-699E-49FF-BA45-26943DF0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11373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586134"/>
            <a:ext cx="4040188" cy="2994132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1373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86134"/>
            <a:ext cx="4041775" cy="2994132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91AB12-0BF9-4D50-A797-3D8351D6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4745"/>
            <a:ext cx="8856890" cy="85725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CC5C63E-CE0C-493E-8694-B9D7B7F442A9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6652A9-946D-86E1-5102-6A7602698093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A14641-92C2-517C-221E-6E412FD1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9A485D-5A73-4F49-9C83-DE7E7F08D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F5190EE-89CC-4E6A-9B92-EF57F10B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4745"/>
            <a:ext cx="8856890" cy="85725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58FD7F-8F17-453C-8266-F94A9840B394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B2BAED-7B10-184F-0948-DAAC5BB8B4CF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76272707-E9AE-81A7-9B55-7D5BC3F24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8FE8A-0BD8-4FF6-AC99-80E8911B7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0FAE24-EFC9-44BC-8917-A46587718C46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0D003D-1D60-D27A-E1B9-2264BE4DFA8A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1358B986-14EC-3437-0D52-CA038109D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A7019-64E4-4454-BA5F-AC99FAA5E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269"/>
          <a:stretch/>
        </p:blipFill>
        <p:spPr>
          <a:xfrm>
            <a:off x="456653" y="204786"/>
            <a:ext cx="3008314" cy="87153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58BC1D9-7DFC-4AF8-AA6C-57A20804EE26}"/>
              </a:ext>
            </a:extLst>
          </p:cNvPr>
          <p:cNvSpPr txBox="1">
            <a:spLocks/>
          </p:cNvSpPr>
          <p:nvPr userDrawn="1"/>
        </p:nvSpPr>
        <p:spPr>
          <a:xfrm>
            <a:off x="1517900" y="4918073"/>
            <a:ext cx="5486400" cy="27424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MSC </a:t>
            </a:r>
            <a:r>
              <a:rPr lang="en-US" sz="1400" dirty="0">
                <a:solidFill>
                  <a:srgbClr val="FF0000"/>
                </a:solidFill>
              </a:rPr>
              <a:t>Artificial Intelligence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A6E81D-2ECA-A9D3-2F5E-F927D22C1180}"/>
              </a:ext>
            </a:extLst>
          </p:cNvPr>
          <p:cNvSpPr/>
          <p:nvPr userDrawn="1"/>
        </p:nvSpPr>
        <p:spPr>
          <a:xfrm>
            <a:off x="8556040" y="4456635"/>
            <a:ext cx="531575" cy="652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D2078B8-8384-7BE1-8FAA-A63E67FE2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4646" r="20888" b="3989"/>
          <a:stretch/>
        </p:blipFill>
        <p:spPr>
          <a:xfrm>
            <a:off x="8618520" y="4487115"/>
            <a:ext cx="431418" cy="6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E342-6995-412B-90B2-04676BBD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AB16E-02C4-49E4-B106-24E5A0E8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1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471BB-53E9-42D6-9038-5CDE7DAE3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1543-15A3-4BBE-A584-1E7E2ADFC3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42B25-09E6-447B-B769-4AD3C4816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47533B-6E29-4B3C-B161-65B8CBB76E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285BCF-3D0E-41A3-8588-FEC847AE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9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C8D2-369D-4B37-B756-B3F757F5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FA30B-1165-44B2-890C-1D93EE2388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35730-17FE-4632-A027-639185A16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7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1046A0-B225-4CD2-9588-1E113293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B3C2E3-EDC6-9D4F-0FB3-6CF332950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0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5EEF-DC93-46B6-B837-84E24B7C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4FA3B-DB0D-4F97-9D57-70D12E5A42B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FE3F7-BACC-4476-9A06-3387ADA4A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5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2024-06-18T07:53:13Z</dcterms:modified>
</cp:coreProperties>
</file>